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0" r:id="rId4"/>
    <p:sldId id="264" r:id="rId5"/>
    <p:sldId id="257" r:id="rId6"/>
    <p:sldId id="267" r:id="rId7"/>
    <p:sldId id="258" r:id="rId8"/>
    <p:sldId id="269" r:id="rId9"/>
    <p:sldId id="259" r:id="rId10"/>
    <p:sldId id="268" r:id="rId11"/>
    <p:sldId id="261" r:id="rId12"/>
    <p:sldId id="262" r:id="rId13"/>
    <p:sldId id="266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62"/>
  </p:normalViewPr>
  <p:slideViewPr>
    <p:cSldViewPr snapToGrid="0" snapToObjects="1">
      <p:cViewPr varScale="1">
        <p:scale>
          <a:sx n="100" d="100"/>
          <a:sy n="100" d="100"/>
        </p:scale>
        <p:origin x="40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C78D65-6DA3-48DD-8BC2-7FCFF8E9EC93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4A6C26C-1854-46BF-96A2-7E0A1363B22F}">
      <dgm:prSet/>
      <dgm:spPr/>
      <dgm:t>
        <a:bodyPr/>
        <a:lstStyle/>
        <a:p>
          <a:r>
            <a:rPr lang="en-US" dirty="0"/>
            <a:t>Emily Burdick</a:t>
          </a:r>
        </a:p>
      </dgm:t>
    </dgm:pt>
    <dgm:pt modelId="{98E8B141-46F3-4A96-B796-B28E34B5C545}" type="parTrans" cxnId="{B2124142-4EF5-431C-B919-C43EA8AA158D}">
      <dgm:prSet/>
      <dgm:spPr/>
      <dgm:t>
        <a:bodyPr/>
        <a:lstStyle/>
        <a:p>
          <a:endParaRPr lang="en-US"/>
        </a:p>
      </dgm:t>
    </dgm:pt>
    <dgm:pt modelId="{C478EE61-1590-4E53-B875-776D88F82A24}" type="sibTrans" cxnId="{B2124142-4EF5-431C-B919-C43EA8AA158D}">
      <dgm:prSet/>
      <dgm:spPr/>
      <dgm:t>
        <a:bodyPr/>
        <a:lstStyle/>
        <a:p>
          <a:endParaRPr lang="en-US"/>
        </a:p>
      </dgm:t>
    </dgm:pt>
    <dgm:pt modelId="{95384F7A-EA0E-4A49-AD66-EBFDF1A7BED0}">
      <dgm:prSet/>
      <dgm:spPr/>
      <dgm:t>
        <a:bodyPr/>
        <a:lstStyle/>
        <a:p>
          <a:r>
            <a:rPr lang="en-US" dirty="0"/>
            <a:t>Project Manager, Front-end </a:t>
          </a:r>
        </a:p>
      </dgm:t>
    </dgm:pt>
    <dgm:pt modelId="{0759FFE0-6BB1-4D8B-9D38-AC6A576B15E5}" type="parTrans" cxnId="{773B38CD-A317-44DD-944B-858A7A163FE9}">
      <dgm:prSet/>
      <dgm:spPr/>
      <dgm:t>
        <a:bodyPr/>
        <a:lstStyle/>
        <a:p>
          <a:endParaRPr lang="en-US"/>
        </a:p>
      </dgm:t>
    </dgm:pt>
    <dgm:pt modelId="{E5B99300-DE84-4E54-8B15-53276C27480C}" type="sibTrans" cxnId="{773B38CD-A317-44DD-944B-858A7A163FE9}">
      <dgm:prSet/>
      <dgm:spPr/>
      <dgm:t>
        <a:bodyPr/>
        <a:lstStyle/>
        <a:p>
          <a:endParaRPr lang="en-US"/>
        </a:p>
      </dgm:t>
    </dgm:pt>
    <dgm:pt modelId="{DED9FAFC-C12B-435E-B194-3BC87E61FA30}">
      <dgm:prSet/>
      <dgm:spPr/>
      <dgm:t>
        <a:bodyPr/>
        <a:lstStyle/>
        <a:p>
          <a:r>
            <a:rPr lang="en-US" dirty="0"/>
            <a:t>Dennis </a:t>
          </a:r>
          <a:r>
            <a:rPr lang="en-US" dirty="0" err="1"/>
            <a:t>Adjei-Baah</a:t>
          </a:r>
          <a:endParaRPr lang="en-US" dirty="0"/>
        </a:p>
      </dgm:t>
    </dgm:pt>
    <dgm:pt modelId="{3ED0183C-2C05-45DB-80CD-85A1AF1E3BF7}" type="parTrans" cxnId="{19277C29-716A-4E61-958D-5A5E4AB63061}">
      <dgm:prSet/>
      <dgm:spPr/>
      <dgm:t>
        <a:bodyPr/>
        <a:lstStyle/>
        <a:p>
          <a:endParaRPr lang="en-US"/>
        </a:p>
      </dgm:t>
    </dgm:pt>
    <dgm:pt modelId="{9BA47A9B-BDA4-441F-846F-6FCD492C3212}" type="sibTrans" cxnId="{19277C29-716A-4E61-958D-5A5E4AB63061}">
      <dgm:prSet/>
      <dgm:spPr/>
      <dgm:t>
        <a:bodyPr/>
        <a:lstStyle/>
        <a:p>
          <a:endParaRPr lang="en-US"/>
        </a:p>
      </dgm:t>
    </dgm:pt>
    <dgm:pt modelId="{EE2958C8-6CCB-4704-9E96-2766ABADA98C}">
      <dgm:prSet/>
      <dgm:spPr/>
      <dgm:t>
        <a:bodyPr/>
        <a:lstStyle/>
        <a:p>
          <a:r>
            <a:rPr lang="en-US" dirty="0"/>
            <a:t>Front-end Lead, </a:t>
          </a:r>
          <a:r>
            <a:rPr lang="en-US" dirty="0" err="1"/>
            <a:t>Git</a:t>
          </a:r>
          <a:endParaRPr lang="en-US" dirty="0"/>
        </a:p>
      </dgm:t>
    </dgm:pt>
    <dgm:pt modelId="{D121D4DA-D3E7-4DAC-BC38-3C9F41FF4649}" type="parTrans" cxnId="{1BC88B8D-E7EF-4FA9-B702-D2B5C187AA10}">
      <dgm:prSet/>
      <dgm:spPr/>
      <dgm:t>
        <a:bodyPr/>
        <a:lstStyle/>
        <a:p>
          <a:endParaRPr lang="en-US"/>
        </a:p>
      </dgm:t>
    </dgm:pt>
    <dgm:pt modelId="{41E9673A-CF0C-4C13-925C-1691C844411B}" type="sibTrans" cxnId="{1BC88B8D-E7EF-4FA9-B702-D2B5C187AA10}">
      <dgm:prSet/>
      <dgm:spPr/>
      <dgm:t>
        <a:bodyPr/>
        <a:lstStyle/>
        <a:p>
          <a:endParaRPr lang="en-US"/>
        </a:p>
      </dgm:t>
    </dgm:pt>
    <dgm:pt modelId="{CD8371E1-263A-4FF4-83EE-3E173B353AF9}">
      <dgm:prSet/>
      <dgm:spPr/>
      <dgm:t>
        <a:bodyPr/>
        <a:lstStyle/>
        <a:p>
          <a:r>
            <a:rPr lang="en-US" dirty="0"/>
            <a:t>Brett </a:t>
          </a:r>
          <a:r>
            <a:rPr lang="en-US" dirty="0" err="1"/>
            <a:t>Cusaac</a:t>
          </a:r>
          <a:endParaRPr lang="en-US" dirty="0"/>
        </a:p>
      </dgm:t>
    </dgm:pt>
    <dgm:pt modelId="{60FCA182-FB5E-47B2-BBED-818DFCC7A251}" type="parTrans" cxnId="{6384F52B-8624-4741-A8D4-3060C283243A}">
      <dgm:prSet/>
      <dgm:spPr/>
      <dgm:t>
        <a:bodyPr/>
        <a:lstStyle/>
        <a:p>
          <a:endParaRPr lang="en-US"/>
        </a:p>
      </dgm:t>
    </dgm:pt>
    <dgm:pt modelId="{EC04A848-789C-4E7F-9B09-7C360AAAEA1F}" type="sibTrans" cxnId="{6384F52B-8624-4741-A8D4-3060C283243A}">
      <dgm:prSet/>
      <dgm:spPr/>
      <dgm:t>
        <a:bodyPr/>
        <a:lstStyle/>
        <a:p>
          <a:endParaRPr lang="en-US"/>
        </a:p>
      </dgm:t>
    </dgm:pt>
    <dgm:pt modelId="{03605E21-099C-4ABC-B38D-24D703A01F12}">
      <dgm:prSet/>
      <dgm:spPr/>
      <dgm:t>
        <a:bodyPr/>
        <a:lstStyle/>
        <a:p>
          <a:r>
            <a:rPr lang="en-US" dirty="0"/>
            <a:t>Back-end Lead, RESTful API</a:t>
          </a:r>
        </a:p>
      </dgm:t>
    </dgm:pt>
    <dgm:pt modelId="{75ED4715-58DF-40F0-858B-440210CC188E}" type="parTrans" cxnId="{8B7119E8-9864-4220-863F-E16800B2DFED}">
      <dgm:prSet/>
      <dgm:spPr/>
      <dgm:t>
        <a:bodyPr/>
        <a:lstStyle/>
        <a:p>
          <a:endParaRPr lang="en-US"/>
        </a:p>
      </dgm:t>
    </dgm:pt>
    <dgm:pt modelId="{4F4608E5-2C66-4141-84B2-B8C292986F35}" type="sibTrans" cxnId="{8B7119E8-9864-4220-863F-E16800B2DFED}">
      <dgm:prSet/>
      <dgm:spPr/>
      <dgm:t>
        <a:bodyPr/>
        <a:lstStyle/>
        <a:p>
          <a:endParaRPr lang="en-US"/>
        </a:p>
      </dgm:t>
    </dgm:pt>
    <dgm:pt modelId="{29815B9A-7FD5-441A-AC2C-692AB57EC35E}">
      <dgm:prSet/>
      <dgm:spPr/>
      <dgm:t>
        <a:bodyPr/>
        <a:lstStyle/>
        <a:p>
          <a:r>
            <a:rPr lang="en-US" dirty="0" err="1"/>
            <a:t>Olaniyi</a:t>
          </a:r>
          <a:r>
            <a:rPr lang="en-US" dirty="0"/>
            <a:t> </a:t>
          </a:r>
          <a:r>
            <a:rPr lang="en-US" dirty="0" err="1"/>
            <a:t>Falomo</a:t>
          </a:r>
          <a:endParaRPr lang="en-US" dirty="0"/>
        </a:p>
      </dgm:t>
    </dgm:pt>
    <dgm:pt modelId="{0729A380-B160-469D-9572-A61233E0CD47}" type="parTrans" cxnId="{8E167140-CEA9-49B7-A23F-6E73A105BF24}">
      <dgm:prSet/>
      <dgm:spPr/>
      <dgm:t>
        <a:bodyPr/>
        <a:lstStyle/>
        <a:p>
          <a:endParaRPr lang="en-US"/>
        </a:p>
      </dgm:t>
    </dgm:pt>
    <dgm:pt modelId="{69E4E61D-DF6C-4E87-B33B-49E9204C49DF}" type="sibTrans" cxnId="{8E167140-CEA9-49B7-A23F-6E73A105BF24}">
      <dgm:prSet/>
      <dgm:spPr/>
      <dgm:t>
        <a:bodyPr/>
        <a:lstStyle/>
        <a:p>
          <a:endParaRPr lang="en-US"/>
        </a:p>
      </dgm:t>
    </dgm:pt>
    <dgm:pt modelId="{8C82292A-D29B-47E1-BEDB-B0F0D56B632D}">
      <dgm:prSet/>
      <dgm:spPr/>
      <dgm:t>
        <a:bodyPr/>
        <a:lstStyle/>
        <a:p>
          <a:r>
            <a:rPr lang="en-US" dirty="0"/>
            <a:t>Back-end, reporting, ETL</a:t>
          </a:r>
        </a:p>
      </dgm:t>
    </dgm:pt>
    <dgm:pt modelId="{560CC1F9-1E3F-4733-8E94-B9E20C86B52F}" type="parTrans" cxnId="{9BA3CFCB-D852-4E5A-AC97-85212580B682}">
      <dgm:prSet/>
      <dgm:spPr/>
      <dgm:t>
        <a:bodyPr/>
        <a:lstStyle/>
        <a:p>
          <a:endParaRPr lang="en-US"/>
        </a:p>
      </dgm:t>
    </dgm:pt>
    <dgm:pt modelId="{E43D1CDD-3624-47B9-8DBE-26EB0220395D}" type="sibTrans" cxnId="{9BA3CFCB-D852-4E5A-AC97-85212580B682}">
      <dgm:prSet/>
      <dgm:spPr/>
      <dgm:t>
        <a:bodyPr/>
        <a:lstStyle/>
        <a:p>
          <a:endParaRPr lang="en-US"/>
        </a:p>
      </dgm:t>
    </dgm:pt>
    <dgm:pt modelId="{DC67FC50-205C-4FE3-9BC2-DFED86B115A7}">
      <dgm:prSet/>
      <dgm:spPr/>
      <dgm:t>
        <a:bodyPr/>
        <a:lstStyle/>
        <a:p>
          <a:r>
            <a:rPr lang="en-US" dirty="0"/>
            <a:t>Matt Harrison</a:t>
          </a:r>
        </a:p>
      </dgm:t>
    </dgm:pt>
    <dgm:pt modelId="{40BDF36D-A95E-4054-A675-661078D71B2E}" type="parTrans" cxnId="{898A35E8-E078-4F55-90B7-4C3265424411}">
      <dgm:prSet/>
      <dgm:spPr/>
      <dgm:t>
        <a:bodyPr/>
        <a:lstStyle/>
        <a:p>
          <a:endParaRPr lang="en-US"/>
        </a:p>
      </dgm:t>
    </dgm:pt>
    <dgm:pt modelId="{B152618D-97C3-49DA-A43F-BABE93C2A5F8}" type="sibTrans" cxnId="{898A35E8-E078-4F55-90B7-4C3265424411}">
      <dgm:prSet/>
      <dgm:spPr/>
      <dgm:t>
        <a:bodyPr/>
        <a:lstStyle/>
        <a:p>
          <a:endParaRPr lang="en-US"/>
        </a:p>
      </dgm:t>
    </dgm:pt>
    <dgm:pt modelId="{75ED0C58-7CDB-4D08-848B-0B2DB5F846E2}">
      <dgm:prSet/>
      <dgm:spPr/>
      <dgm:t>
        <a:bodyPr/>
        <a:lstStyle/>
        <a:p>
          <a:r>
            <a:rPr lang="en-US" dirty="0"/>
            <a:t>Back-end, documentation</a:t>
          </a:r>
        </a:p>
      </dgm:t>
    </dgm:pt>
    <dgm:pt modelId="{13893C55-C786-4B63-9221-6219FE10DA45}" type="parTrans" cxnId="{4C9CBC18-75AF-4310-9951-0D8BC1F46D2E}">
      <dgm:prSet/>
      <dgm:spPr/>
      <dgm:t>
        <a:bodyPr/>
        <a:lstStyle/>
        <a:p>
          <a:endParaRPr lang="en-US"/>
        </a:p>
      </dgm:t>
    </dgm:pt>
    <dgm:pt modelId="{CA2EB24E-1897-4680-A712-A98EA18C6555}" type="sibTrans" cxnId="{4C9CBC18-75AF-4310-9951-0D8BC1F46D2E}">
      <dgm:prSet/>
      <dgm:spPr/>
      <dgm:t>
        <a:bodyPr/>
        <a:lstStyle/>
        <a:p>
          <a:endParaRPr lang="en-US"/>
        </a:p>
      </dgm:t>
    </dgm:pt>
    <dgm:pt modelId="{9B2C3371-6AF0-4FDC-A491-8AE8A9A81BB0}">
      <dgm:prSet/>
      <dgm:spPr/>
      <dgm:t>
        <a:bodyPr/>
        <a:lstStyle/>
        <a:p>
          <a:r>
            <a:rPr lang="en-US" dirty="0"/>
            <a:t>Allison Ivey</a:t>
          </a:r>
        </a:p>
      </dgm:t>
    </dgm:pt>
    <dgm:pt modelId="{473131CA-8E57-4819-BB91-9ECA8F8863BE}" type="parTrans" cxnId="{8574E378-F86A-475C-85DD-7EB3C9893FB7}">
      <dgm:prSet/>
      <dgm:spPr/>
      <dgm:t>
        <a:bodyPr/>
        <a:lstStyle/>
        <a:p>
          <a:endParaRPr lang="en-US"/>
        </a:p>
      </dgm:t>
    </dgm:pt>
    <dgm:pt modelId="{3D0554AA-FDD7-4AC2-B660-C18C40CCEB3C}" type="sibTrans" cxnId="{8574E378-F86A-475C-85DD-7EB3C9893FB7}">
      <dgm:prSet/>
      <dgm:spPr/>
      <dgm:t>
        <a:bodyPr/>
        <a:lstStyle/>
        <a:p>
          <a:endParaRPr lang="en-US"/>
        </a:p>
      </dgm:t>
    </dgm:pt>
    <dgm:pt modelId="{71686542-8C37-48C8-B0F8-77262262FB7F}">
      <dgm:prSet/>
      <dgm:spPr/>
      <dgm:t>
        <a:bodyPr/>
        <a:lstStyle/>
        <a:p>
          <a:r>
            <a:rPr lang="en-US" dirty="0"/>
            <a:t>Back-end, Front-end, documentation</a:t>
          </a:r>
        </a:p>
      </dgm:t>
    </dgm:pt>
    <dgm:pt modelId="{DD4183B4-A170-44C3-B356-4E1C260907AC}" type="parTrans" cxnId="{77CC176E-D16F-47C1-809D-C8C8B5C58725}">
      <dgm:prSet/>
      <dgm:spPr/>
      <dgm:t>
        <a:bodyPr/>
        <a:lstStyle/>
        <a:p>
          <a:endParaRPr lang="en-US"/>
        </a:p>
      </dgm:t>
    </dgm:pt>
    <dgm:pt modelId="{83B3C3CC-FDF9-4F24-B889-ABC350630526}" type="sibTrans" cxnId="{77CC176E-D16F-47C1-809D-C8C8B5C58725}">
      <dgm:prSet/>
      <dgm:spPr/>
      <dgm:t>
        <a:bodyPr/>
        <a:lstStyle/>
        <a:p>
          <a:endParaRPr lang="en-US"/>
        </a:p>
      </dgm:t>
    </dgm:pt>
    <dgm:pt modelId="{2B1105B9-5BC3-4AE1-AE23-3454FB06EC9E}">
      <dgm:prSet/>
      <dgm:spPr/>
      <dgm:t>
        <a:bodyPr/>
        <a:lstStyle/>
        <a:p>
          <a:r>
            <a:rPr lang="en-US" dirty="0"/>
            <a:t>Raj </a:t>
          </a:r>
          <a:r>
            <a:rPr lang="en-US" dirty="0" err="1"/>
            <a:t>Khanal</a:t>
          </a:r>
          <a:endParaRPr lang="en-US" dirty="0"/>
        </a:p>
      </dgm:t>
    </dgm:pt>
    <dgm:pt modelId="{646FA488-EFC0-4177-9AEC-D79B06A4A44E}" type="parTrans" cxnId="{D99419E6-93EC-4867-8CDE-4A633992C88C}">
      <dgm:prSet/>
      <dgm:spPr/>
      <dgm:t>
        <a:bodyPr/>
        <a:lstStyle/>
        <a:p>
          <a:endParaRPr lang="en-US"/>
        </a:p>
      </dgm:t>
    </dgm:pt>
    <dgm:pt modelId="{B148B337-511D-4DEF-A919-C5FC4E0ACBA8}" type="sibTrans" cxnId="{D99419E6-93EC-4867-8CDE-4A633992C88C}">
      <dgm:prSet/>
      <dgm:spPr/>
      <dgm:t>
        <a:bodyPr/>
        <a:lstStyle/>
        <a:p>
          <a:endParaRPr lang="en-US"/>
        </a:p>
      </dgm:t>
    </dgm:pt>
    <dgm:pt modelId="{41191F94-B518-4535-B183-336BFAD2F4E4}">
      <dgm:prSet/>
      <dgm:spPr/>
      <dgm:t>
        <a:bodyPr/>
        <a:lstStyle/>
        <a:p>
          <a:r>
            <a:rPr lang="en-US" dirty="0"/>
            <a:t>Front-end, reporting</a:t>
          </a:r>
        </a:p>
      </dgm:t>
    </dgm:pt>
    <dgm:pt modelId="{79AFBF67-1142-497E-8BE9-8DE7FF443659}" type="parTrans" cxnId="{79A6452A-A4BD-4854-B67F-AD97CB9C2D59}">
      <dgm:prSet/>
      <dgm:spPr/>
      <dgm:t>
        <a:bodyPr/>
        <a:lstStyle/>
        <a:p>
          <a:endParaRPr lang="en-US"/>
        </a:p>
      </dgm:t>
    </dgm:pt>
    <dgm:pt modelId="{7124642B-D125-4232-9B3C-CC7E0C44E093}" type="sibTrans" cxnId="{79A6452A-A4BD-4854-B67F-AD97CB9C2D59}">
      <dgm:prSet/>
      <dgm:spPr/>
      <dgm:t>
        <a:bodyPr/>
        <a:lstStyle/>
        <a:p>
          <a:endParaRPr lang="en-US"/>
        </a:p>
      </dgm:t>
    </dgm:pt>
    <dgm:pt modelId="{AE740409-619E-4BBE-A5B4-B05AFA1C53EA}" type="pres">
      <dgm:prSet presAssocID="{02C78D65-6DA3-48DD-8BC2-7FCFF8E9EC93}" presName="Name0" presStyleCnt="0">
        <dgm:presLayoutVars>
          <dgm:dir/>
          <dgm:animLvl val="lvl"/>
          <dgm:resizeHandles val="exact"/>
        </dgm:presLayoutVars>
      </dgm:prSet>
      <dgm:spPr/>
    </dgm:pt>
    <dgm:pt modelId="{3BF049F8-036E-4DD9-B789-CD42A0EA271D}" type="pres">
      <dgm:prSet presAssocID="{44A6C26C-1854-46BF-96A2-7E0A1363B22F}" presName="linNode" presStyleCnt="0"/>
      <dgm:spPr/>
    </dgm:pt>
    <dgm:pt modelId="{5EA0119B-7F82-4D36-A919-79A47F1BE358}" type="pres">
      <dgm:prSet presAssocID="{44A6C26C-1854-46BF-96A2-7E0A1363B22F}" presName="parentText" presStyleLbl="solidFgAcc1" presStyleIdx="0" presStyleCnt="7">
        <dgm:presLayoutVars>
          <dgm:chMax val="1"/>
          <dgm:bulletEnabled/>
        </dgm:presLayoutVars>
      </dgm:prSet>
      <dgm:spPr/>
    </dgm:pt>
    <dgm:pt modelId="{7A317C03-7EAD-4220-81F0-A90B6C60F267}" type="pres">
      <dgm:prSet presAssocID="{44A6C26C-1854-46BF-96A2-7E0A1363B22F}" presName="descendantText" presStyleLbl="alignNode1" presStyleIdx="0" presStyleCnt="7">
        <dgm:presLayoutVars>
          <dgm:bulletEnabled/>
        </dgm:presLayoutVars>
      </dgm:prSet>
      <dgm:spPr/>
    </dgm:pt>
    <dgm:pt modelId="{136DBD0A-2CBB-49BE-A2AF-DAF578F08A02}" type="pres">
      <dgm:prSet presAssocID="{C478EE61-1590-4E53-B875-776D88F82A24}" presName="sp" presStyleCnt="0"/>
      <dgm:spPr/>
    </dgm:pt>
    <dgm:pt modelId="{96389973-692B-46C6-A166-CC76267246F6}" type="pres">
      <dgm:prSet presAssocID="{DED9FAFC-C12B-435E-B194-3BC87E61FA30}" presName="linNode" presStyleCnt="0"/>
      <dgm:spPr/>
    </dgm:pt>
    <dgm:pt modelId="{4AA969D1-CE4B-458A-8A1D-F6FABC6DC07B}" type="pres">
      <dgm:prSet presAssocID="{DED9FAFC-C12B-435E-B194-3BC87E61FA30}" presName="parentText" presStyleLbl="solidFgAcc1" presStyleIdx="1" presStyleCnt="7">
        <dgm:presLayoutVars>
          <dgm:chMax val="1"/>
          <dgm:bulletEnabled/>
        </dgm:presLayoutVars>
      </dgm:prSet>
      <dgm:spPr/>
    </dgm:pt>
    <dgm:pt modelId="{5581684D-CE03-4B51-9EDA-3F5632AF92A4}" type="pres">
      <dgm:prSet presAssocID="{DED9FAFC-C12B-435E-B194-3BC87E61FA30}" presName="descendantText" presStyleLbl="alignNode1" presStyleIdx="1" presStyleCnt="7">
        <dgm:presLayoutVars>
          <dgm:bulletEnabled/>
        </dgm:presLayoutVars>
      </dgm:prSet>
      <dgm:spPr/>
    </dgm:pt>
    <dgm:pt modelId="{997E3EA4-B2E6-411B-B271-B2ECB5E43551}" type="pres">
      <dgm:prSet presAssocID="{9BA47A9B-BDA4-441F-846F-6FCD492C3212}" presName="sp" presStyleCnt="0"/>
      <dgm:spPr/>
    </dgm:pt>
    <dgm:pt modelId="{9D3F0795-2C9E-4938-9A75-52E2EC415747}" type="pres">
      <dgm:prSet presAssocID="{CD8371E1-263A-4FF4-83EE-3E173B353AF9}" presName="linNode" presStyleCnt="0"/>
      <dgm:spPr/>
    </dgm:pt>
    <dgm:pt modelId="{07614C94-7495-4159-A9F8-93E455E20FCA}" type="pres">
      <dgm:prSet presAssocID="{CD8371E1-263A-4FF4-83EE-3E173B353AF9}" presName="parentText" presStyleLbl="solidFgAcc1" presStyleIdx="2" presStyleCnt="7">
        <dgm:presLayoutVars>
          <dgm:chMax val="1"/>
          <dgm:bulletEnabled/>
        </dgm:presLayoutVars>
      </dgm:prSet>
      <dgm:spPr/>
    </dgm:pt>
    <dgm:pt modelId="{78717C74-FF01-4719-8D0D-3EC8CA121DFE}" type="pres">
      <dgm:prSet presAssocID="{CD8371E1-263A-4FF4-83EE-3E173B353AF9}" presName="descendantText" presStyleLbl="alignNode1" presStyleIdx="2" presStyleCnt="7">
        <dgm:presLayoutVars>
          <dgm:bulletEnabled/>
        </dgm:presLayoutVars>
      </dgm:prSet>
      <dgm:spPr/>
    </dgm:pt>
    <dgm:pt modelId="{6971383C-BFE6-451E-8C48-5A181332E868}" type="pres">
      <dgm:prSet presAssocID="{EC04A848-789C-4E7F-9B09-7C360AAAEA1F}" presName="sp" presStyleCnt="0"/>
      <dgm:spPr/>
    </dgm:pt>
    <dgm:pt modelId="{4718674B-2AC6-44B8-B8A4-9B7ED0AD33C6}" type="pres">
      <dgm:prSet presAssocID="{29815B9A-7FD5-441A-AC2C-692AB57EC35E}" presName="linNode" presStyleCnt="0"/>
      <dgm:spPr/>
    </dgm:pt>
    <dgm:pt modelId="{9BF13ECB-2B97-4563-AF44-9C3C36993626}" type="pres">
      <dgm:prSet presAssocID="{29815B9A-7FD5-441A-AC2C-692AB57EC35E}" presName="parentText" presStyleLbl="solidFgAcc1" presStyleIdx="3" presStyleCnt="7">
        <dgm:presLayoutVars>
          <dgm:chMax val="1"/>
          <dgm:bulletEnabled/>
        </dgm:presLayoutVars>
      </dgm:prSet>
      <dgm:spPr/>
    </dgm:pt>
    <dgm:pt modelId="{17BB1780-DC52-407B-818E-89C9889A850F}" type="pres">
      <dgm:prSet presAssocID="{29815B9A-7FD5-441A-AC2C-692AB57EC35E}" presName="descendantText" presStyleLbl="alignNode1" presStyleIdx="3" presStyleCnt="7">
        <dgm:presLayoutVars>
          <dgm:bulletEnabled/>
        </dgm:presLayoutVars>
      </dgm:prSet>
      <dgm:spPr/>
    </dgm:pt>
    <dgm:pt modelId="{ADEE12C6-3AB4-40D9-9FDA-204C93861167}" type="pres">
      <dgm:prSet presAssocID="{69E4E61D-DF6C-4E87-B33B-49E9204C49DF}" presName="sp" presStyleCnt="0"/>
      <dgm:spPr/>
    </dgm:pt>
    <dgm:pt modelId="{30D1BE5B-18AA-4D0B-AD22-0F6FCFF35A78}" type="pres">
      <dgm:prSet presAssocID="{DC67FC50-205C-4FE3-9BC2-DFED86B115A7}" presName="linNode" presStyleCnt="0"/>
      <dgm:spPr/>
    </dgm:pt>
    <dgm:pt modelId="{D7DCCC00-F70F-4711-A9F6-A10B54FDADF1}" type="pres">
      <dgm:prSet presAssocID="{DC67FC50-205C-4FE3-9BC2-DFED86B115A7}" presName="parentText" presStyleLbl="solidFgAcc1" presStyleIdx="4" presStyleCnt="7">
        <dgm:presLayoutVars>
          <dgm:chMax val="1"/>
          <dgm:bulletEnabled/>
        </dgm:presLayoutVars>
      </dgm:prSet>
      <dgm:spPr/>
    </dgm:pt>
    <dgm:pt modelId="{4D25B2C4-79C4-4B92-B3F7-F52EAF133BCE}" type="pres">
      <dgm:prSet presAssocID="{DC67FC50-205C-4FE3-9BC2-DFED86B115A7}" presName="descendantText" presStyleLbl="alignNode1" presStyleIdx="4" presStyleCnt="7">
        <dgm:presLayoutVars>
          <dgm:bulletEnabled/>
        </dgm:presLayoutVars>
      </dgm:prSet>
      <dgm:spPr/>
    </dgm:pt>
    <dgm:pt modelId="{C58C0BF3-6A67-427D-8041-C50EC227A5E9}" type="pres">
      <dgm:prSet presAssocID="{B152618D-97C3-49DA-A43F-BABE93C2A5F8}" presName="sp" presStyleCnt="0"/>
      <dgm:spPr/>
    </dgm:pt>
    <dgm:pt modelId="{7FBE1F4F-A34E-4273-8B7C-152DB8DDF012}" type="pres">
      <dgm:prSet presAssocID="{9B2C3371-6AF0-4FDC-A491-8AE8A9A81BB0}" presName="linNode" presStyleCnt="0"/>
      <dgm:spPr/>
    </dgm:pt>
    <dgm:pt modelId="{B7F41E14-EFA3-40F9-942F-A102A47B2D52}" type="pres">
      <dgm:prSet presAssocID="{9B2C3371-6AF0-4FDC-A491-8AE8A9A81BB0}" presName="parentText" presStyleLbl="solidFgAcc1" presStyleIdx="5" presStyleCnt="7">
        <dgm:presLayoutVars>
          <dgm:chMax val="1"/>
          <dgm:bulletEnabled/>
        </dgm:presLayoutVars>
      </dgm:prSet>
      <dgm:spPr/>
    </dgm:pt>
    <dgm:pt modelId="{A333352F-BC0C-4307-93B7-2FA94CC9276D}" type="pres">
      <dgm:prSet presAssocID="{9B2C3371-6AF0-4FDC-A491-8AE8A9A81BB0}" presName="descendantText" presStyleLbl="alignNode1" presStyleIdx="5" presStyleCnt="7">
        <dgm:presLayoutVars>
          <dgm:bulletEnabled/>
        </dgm:presLayoutVars>
      </dgm:prSet>
      <dgm:spPr/>
    </dgm:pt>
    <dgm:pt modelId="{549917B6-3678-4B9F-8859-461D5B9769E9}" type="pres">
      <dgm:prSet presAssocID="{3D0554AA-FDD7-4AC2-B660-C18C40CCEB3C}" presName="sp" presStyleCnt="0"/>
      <dgm:spPr/>
    </dgm:pt>
    <dgm:pt modelId="{70868B85-6789-419F-B572-ECEC2DDFC021}" type="pres">
      <dgm:prSet presAssocID="{2B1105B9-5BC3-4AE1-AE23-3454FB06EC9E}" presName="linNode" presStyleCnt="0"/>
      <dgm:spPr/>
    </dgm:pt>
    <dgm:pt modelId="{C6E74E1A-7855-456D-B6F2-315142BDC7B6}" type="pres">
      <dgm:prSet presAssocID="{2B1105B9-5BC3-4AE1-AE23-3454FB06EC9E}" presName="parentText" presStyleLbl="solidFgAcc1" presStyleIdx="6" presStyleCnt="7">
        <dgm:presLayoutVars>
          <dgm:chMax val="1"/>
          <dgm:bulletEnabled/>
        </dgm:presLayoutVars>
      </dgm:prSet>
      <dgm:spPr/>
    </dgm:pt>
    <dgm:pt modelId="{F7FBA105-0AA5-48E6-952D-2156751F1225}" type="pres">
      <dgm:prSet presAssocID="{2B1105B9-5BC3-4AE1-AE23-3454FB06EC9E}" presName="descendantText" presStyleLbl="alignNode1" presStyleIdx="6" presStyleCnt="7">
        <dgm:presLayoutVars>
          <dgm:bulletEnabled/>
        </dgm:presLayoutVars>
      </dgm:prSet>
      <dgm:spPr/>
    </dgm:pt>
  </dgm:ptLst>
  <dgm:cxnLst>
    <dgm:cxn modelId="{20B39710-F6BB-47DF-989E-7DA6628BAA81}" type="presOf" srcId="{CD8371E1-263A-4FF4-83EE-3E173B353AF9}" destId="{07614C94-7495-4159-A9F8-93E455E20FCA}" srcOrd="0" destOrd="0" presId="urn:microsoft.com/office/officeart/2016/7/layout/VerticalHollowActionList"/>
    <dgm:cxn modelId="{4C9CBC18-75AF-4310-9951-0D8BC1F46D2E}" srcId="{DC67FC50-205C-4FE3-9BC2-DFED86B115A7}" destId="{75ED0C58-7CDB-4D08-848B-0B2DB5F846E2}" srcOrd="0" destOrd="0" parTransId="{13893C55-C786-4B63-9221-6219FE10DA45}" sibTransId="{CA2EB24E-1897-4680-A712-A98EA18C6555}"/>
    <dgm:cxn modelId="{19277C29-716A-4E61-958D-5A5E4AB63061}" srcId="{02C78D65-6DA3-48DD-8BC2-7FCFF8E9EC93}" destId="{DED9FAFC-C12B-435E-B194-3BC87E61FA30}" srcOrd="1" destOrd="0" parTransId="{3ED0183C-2C05-45DB-80CD-85A1AF1E3BF7}" sibTransId="{9BA47A9B-BDA4-441F-846F-6FCD492C3212}"/>
    <dgm:cxn modelId="{79A6452A-A4BD-4854-B67F-AD97CB9C2D59}" srcId="{2B1105B9-5BC3-4AE1-AE23-3454FB06EC9E}" destId="{41191F94-B518-4535-B183-336BFAD2F4E4}" srcOrd="0" destOrd="0" parTransId="{79AFBF67-1142-497E-8BE9-8DE7FF443659}" sibTransId="{7124642B-D125-4232-9B3C-CC7E0C44E093}"/>
    <dgm:cxn modelId="{6384F52B-8624-4741-A8D4-3060C283243A}" srcId="{02C78D65-6DA3-48DD-8BC2-7FCFF8E9EC93}" destId="{CD8371E1-263A-4FF4-83EE-3E173B353AF9}" srcOrd="2" destOrd="0" parTransId="{60FCA182-FB5E-47B2-BBED-818DFCC7A251}" sibTransId="{EC04A848-789C-4E7F-9B09-7C360AAAEA1F}"/>
    <dgm:cxn modelId="{A6F0CD2F-0CD9-4456-9AA9-3F341833A8BE}" type="presOf" srcId="{02C78D65-6DA3-48DD-8BC2-7FCFF8E9EC93}" destId="{AE740409-619E-4BBE-A5B4-B05AFA1C53EA}" srcOrd="0" destOrd="0" presId="urn:microsoft.com/office/officeart/2016/7/layout/VerticalHollowActionList"/>
    <dgm:cxn modelId="{CAEEFD38-97F4-4239-B96A-1D4962B45AB1}" type="presOf" srcId="{8C82292A-D29B-47E1-BEDB-B0F0D56B632D}" destId="{17BB1780-DC52-407B-818E-89C9889A850F}" srcOrd="0" destOrd="0" presId="urn:microsoft.com/office/officeart/2016/7/layout/VerticalHollowActionList"/>
    <dgm:cxn modelId="{8E167140-CEA9-49B7-A23F-6E73A105BF24}" srcId="{02C78D65-6DA3-48DD-8BC2-7FCFF8E9EC93}" destId="{29815B9A-7FD5-441A-AC2C-692AB57EC35E}" srcOrd="3" destOrd="0" parTransId="{0729A380-B160-469D-9572-A61233E0CD47}" sibTransId="{69E4E61D-DF6C-4E87-B33B-49E9204C49DF}"/>
    <dgm:cxn modelId="{1B9A3D42-F7AE-420C-B3A5-02FB87D47EB9}" type="presOf" srcId="{DC67FC50-205C-4FE3-9BC2-DFED86B115A7}" destId="{D7DCCC00-F70F-4711-A9F6-A10B54FDADF1}" srcOrd="0" destOrd="0" presId="urn:microsoft.com/office/officeart/2016/7/layout/VerticalHollowActionList"/>
    <dgm:cxn modelId="{B2124142-4EF5-431C-B919-C43EA8AA158D}" srcId="{02C78D65-6DA3-48DD-8BC2-7FCFF8E9EC93}" destId="{44A6C26C-1854-46BF-96A2-7E0A1363B22F}" srcOrd="0" destOrd="0" parTransId="{98E8B141-46F3-4A96-B796-B28E34B5C545}" sibTransId="{C478EE61-1590-4E53-B875-776D88F82A24}"/>
    <dgm:cxn modelId="{2536CA46-F226-4782-943B-C9647115E77E}" type="presOf" srcId="{75ED0C58-7CDB-4D08-848B-0B2DB5F846E2}" destId="{4D25B2C4-79C4-4B92-B3F7-F52EAF133BCE}" srcOrd="0" destOrd="0" presId="urn:microsoft.com/office/officeart/2016/7/layout/VerticalHollowActionList"/>
    <dgm:cxn modelId="{77CC176E-D16F-47C1-809D-C8C8B5C58725}" srcId="{9B2C3371-6AF0-4FDC-A491-8AE8A9A81BB0}" destId="{71686542-8C37-48C8-B0F8-77262262FB7F}" srcOrd="0" destOrd="0" parTransId="{DD4183B4-A170-44C3-B356-4E1C260907AC}" sibTransId="{83B3C3CC-FDF9-4F24-B889-ABC350630526}"/>
    <dgm:cxn modelId="{8574E378-F86A-475C-85DD-7EB3C9893FB7}" srcId="{02C78D65-6DA3-48DD-8BC2-7FCFF8E9EC93}" destId="{9B2C3371-6AF0-4FDC-A491-8AE8A9A81BB0}" srcOrd="5" destOrd="0" parTransId="{473131CA-8E57-4819-BB91-9ECA8F8863BE}" sibTransId="{3D0554AA-FDD7-4AC2-B660-C18C40CCEB3C}"/>
    <dgm:cxn modelId="{1BC88B8D-E7EF-4FA9-B702-D2B5C187AA10}" srcId="{DED9FAFC-C12B-435E-B194-3BC87E61FA30}" destId="{EE2958C8-6CCB-4704-9E96-2766ABADA98C}" srcOrd="0" destOrd="0" parTransId="{D121D4DA-D3E7-4DAC-BC38-3C9F41FF4649}" sibTransId="{41E9673A-CF0C-4C13-925C-1691C844411B}"/>
    <dgm:cxn modelId="{9DA47E97-B4F1-45FB-BF3B-4C7A01822A70}" type="presOf" srcId="{03605E21-099C-4ABC-B38D-24D703A01F12}" destId="{78717C74-FF01-4719-8D0D-3EC8CA121DFE}" srcOrd="0" destOrd="0" presId="urn:microsoft.com/office/officeart/2016/7/layout/VerticalHollowActionList"/>
    <dgm:cxn modelId="{C57601A8-2049-414B-9A3C-91853C30257B}" type="presOf" srcId="{29815B9A-7FD5-441A-AC2C-692AB57EC35E}" destId="{9BF13ECB-2B97-4563-AF44-9C3C36993626}" srcOrd="0" destOrd="0" presId="urn:microsoft.com/office/officeart/2016/7/layout/VerticalHollowActionList"/>
    <dgm:cxn modelId="{06577BB7-1D02-4B35-8607-48B5B7C8F22C}" type="presOf" srcId="{2B1105B9-5BC3-4AE1-AE23-3454FB06EC9E}" destId="{C6E74E1A-7855-456D-B6F2-315142BDC7B6}" srcOrd="0" destOrd="0" presId="urn:microsoft.com/office/officeart/2016/7/layout/VerticalHollowActionList"/>
    <dgm:cxn modelId="{8649E7BF-3875-49DB-AA63-B4C3146869A7}" type="presOf" srcId="{44A6C26C-1854-46BF-96A2-7E0A1363B22F}" destId="{5EA0119B-7F82-4D36-A919-79A47F1BE358}" srcOrd="0" destOrd="0" presId="urn:microsoft.com/office/officeart/2016/7/layout/VerticalHollowActionList"/>
    <dgm:cxn modelId="{9BA3CFCB-D852-4E5A-AC97-85212580B682}" srcId="{29815B9A-7FD5-441A-AC2C-692AB57EC35E}" destId="{8C82292A-D29B-47E1-BEDB-B0F0D56B632D}" srcOrd="0" destOrd="0" parTransId="{560CC1F9-1E3F-4733-8E94-B9E20C86B52F}" sibTransId="{E43D1CDD-3624-47B9-8DBE-26EB0220395D}"/>
    <dgm:cxn modelId="{773B38CD-A317-44DD-944B-858A7A163FE9}" srcId="{44A6C26C-1854-46BF-96A2-7E0A1363B22F}" destId="{95384F7A-EA0E-4A49-AD66-EBFDF1A7BED0}" srcOrd="0" destOrd="0" parTransId="{0759FFE0-6BB1-4D8B-9D38-AC6A576B15E5}" sibTransId="{E5B99300-DE84-4E54-8B15-53276C27480C}"/>
    <dgm:cxn modelId="{3212BFD3-A59B-4E38-A24B-BA747D545395}" type="presOf" srcId="{DED9FAFC-C12B-435E-B194-3BC87E61FA30}" destId="{4AA969D1-CE4B-458A-8A1D-F6FABC6DC07B}" srcOrd="0" destOrd="0" presId="urn:microsoft.com/office/officeart/2016/7/layout/VerticalHollowActionList"/>
    <dgm:cxn modelId="{2D78D2D8-39DB-4486-B5D1-35B6BE5818E1}" type="presOf" srcId="{9B2C3371-6AF0-4FDC-A491-8AE8A9A81BB0}" destId="{B7F41E14-EFA3-40F9-942F-A102A47B2D52}" srcOrd="0" destOrd="0" presId="urn:microsoft.com/office/officeart/2016/7/layout/VerticalHollowActionList"/>
    <dgm:cxn modelId="{3C8397E2-6B0A-4FA3-9566-250A316E8891}" type="presOf" srcId="{41191F94-B518-4535-B183-336BFAD2F4E4}" destId="{F7FBA105-0AA5-48E6-952D-2156751F1225}" srcOrd="0" destOrd="0" presId="urn:microsoft.com/office/officeart/2016/7/layout/VerticalHollowActionList"/>
    <dgm:cxn modelId="{D99419E6-93EC-4867-8CDE-4A633992C88C}" srcId="{02C78D65-6DA3-48DD-8BC2-7FCFF8E9EC93}" destId="{2B1105B9-5BC3-4AE1-AE23-3454FB06EC9E}" srcOrd="6" destOrd="0" parTransId="{646FA488-EFC0-4177-9AEC-D79B06A4A44E}" sibTransId="{B148B337-511D-4DEF-A919-C5FC4E0ACBA8}"/>
    <dgm:cxn modelId="{C7D6B8E7-788B-43F8-8D4C-7551A5BEE43F}" type="presOf" srcId="{95384F7A-EA0E-4A49-AD66-EBFDF1A7BED0}" destId="{7A317C03-7EAD-4220-81F0-A90B6C60F267}" srcOrd="0" destOrd="0" presId="urn:microsoft.com/office/officeart/2016/7/layout/VerticalHollowActionList"/>
    <dgm:cxn modelId="{8B7119E8-9864-4220-863F-E16800B2DFED}" srcId="{CD8371E1-263A-4FF4-83EE-3E173B353AF9}" destId="{03605E21-099C-4ABC-B38D-24D703A01F12}" srcOrd="0" destOrd="0" parTransId="{75ED4715-58DF-40F0-858B-440210CC188E}" sibTransId="{4F4608E5-2C66-4141-84B2-B8C292986F35}"/>
    <dgm:cxn modelId="{898A35E8-E078-4F55-90B7-4C3265424411}" srcId="{02C78D65-6DA3-48DD-8BC2-7FCFF8E9EC93}" destId="{DC67FC50-205C-4FE3-9BC2-DFED86B115A7}" srcOrd="4" destOrd="0" parTransId="{40BDF36D-A95E-4054-A675-661078D71B2E}" sibTransId="{B152618D-97C3-49DA-A43F-BABE93C2A5F8}"/>
    <dgm:cxn modelId="{E7E947F2-C9B6-46B9-A934-9FF06C4E1001}" type="presOf" srcId="{71686542-8C37-48C8-B0F8-77262262FB7F}" destId="{A333352F-BC0C-4307-93B7-2FA94CC9276D}" srcOrd="0" destOrd="0" presId="urn:microsoft.com/office/officeart/2016/7/layout/VerticalHollowActionList"/>
    <dgm:cxn modelId="{769D72F5-02CA-47C5-B99C-0A7E85CC0A94}" type="presOf" srcId="{EE2958C8-6CCB-4704-9E96-2766ABADA98C}" destId="{5581684D-CE03-4B51-9EDA-3F5632AF92A4}" srcOrd="0" destOrd="0" presId="urn:microsoft.com/office/officeart/2016/7/layout/VerticalHollowActionList"/>
    <dgm:cxn modelId="{F1808239-F25C-4FED-95C8-71024385DC15}" type="presParOf" srcId="{AE740409-619E-4BBE-A5B4-B05AFA1C53EA}" destId="{3BF049F8-036E-4DD9-B789-CD42A0EA271D}" srcOrd="0" destOrd="0" presId="urn:microsoft.com/office/officeart/2016/7/layout/VerticalHollowActionList"/>
    <dgm:cxn modelId="{084FF625-5470-4864-B09B-93C7C12398E9}" type="presParOf" srcId="{3BF049F8-036E-4DD9-B789-CD42A0EA271D}" destId="{5EA0119B-7F82-4D36-A919-79A47F1BE358}" srcOrd="0" destOrd="0" presId="urn:microsoft.com/office/officeart/2016/7/layout/VerticalHollowActionList"/>
    <dgm:cxn modelId="{4F8E20E5-D5E0-4EB6-8C80-77B64AD7400C}" type="presParOf" srcId="{3BF049F8-036E-4DD9-B789-CD42A0EA271D}" destId="{7A317C03-7EAD-4220-81F0-A90B6C60F267}" srcOrd="1" destOrd="0" presId="urn:microsoft.com/office/officeart/2016/7/layout/VerticalHollowActionList"/>
    <dgm:cxn modelId="{4B5CD36B-3883-4F3E-96E9-A0CDE0DFDD34}" type="presParOf" srcId="{AE740409-619E-4BBE-A5B4-B05AFA1C53EA}" destId="{136DBD0A-2CBB-49BE-A2AF-DAF578F08A02}" srcOrd="1" destOrd="0" presId="urn:microsoft.com/office/officeart/2016/7/layout/VerticalHollowActionList"/>
    <dgm:cxn modelId="{54097EF0-F721-4A7F-B074-683A19FC846A}" type="presParOf" srcId="{AE740409-619E-4BBE-A5B4-B05AFA1C53EA}" destId="{96389973-692B-46C6-A166-CC76267246F6}" srcOrd="2" destOrd="0" presId="urn:microsoft.com/office/officeart/2016/7/layout/VerticalHollowActionList"/>
    <dgm:cxn modelId="{7EE4ABBF-736C-4951-BE3D-334B0B79D508}" type="presParOf" srcId="{96389973-692B-46C6-A166-CC76267246F6}" destId="{4AA969D1-CE4B-458A-8A1D-F6FABC6DC07B}" srcOrd="0" destOrd="0" presId="urn:microsoft.com/office/officeart/2016/7/layout/VerticalHollowActionList"/>
    <dgm:cxn modelId="{92F0F858-AAFE-4D44-AC12-AF8C771BE6BD}" type="presParOf" srcId="{96389973-692B-46C6-A166-CC76267246F6}" destId="{5581684D-CE03-4B51-9EDA-3F5632AF92A4}" srcOrd="1" destOrd="0" presId="urn:microsoft.com/office/officeart/2016/7/layout/VerticalHollowActionList"/>
    <dgm:cxn modelId="{4F411549-5805-43C1-998C-FB419068ACE9}" type="presParOf" srcId="{AE740409-619E-4BBE-A5B4-B05AFA1C53EA}" destId="{997E3EA4-B2E6-411B-B271-B2ECB5E43551}" srcOrd="3" destOrd="0" presId="urn:microsoft.com/office/officeart/2016/7/layout/VerticalHollowActionList"/>
    <dgm:cxn modelId="{64576773-2200-487B-ACFC-F425CE117BFF}" type="presParOf" srcId="{AE740409-619E-4BBE-A5B4-B05AFA1C53EA}" destId="{9D3F0795-2C9E-4938-9A75-52E2EC415747}" srcOrd="4" destOrd="0" presId="urn:microsoft.com/office/officeart/2016/7/layout/VerticalHollowActionList"/>
    <dgm:cxn modelId="{209AE728-2525-4080-9BF4-92A60CBE9811}" type="presParOf" srcId="{9D3F0795-2C9E-4938-9A75-52E2EC415747}" destId="{07614C94-7495-4159-A9F8-93E455E20FCA}" srcOrd="0" destOrd="0" presId="urn:microsoft.com/office/officeart/2016/7/layout/VerticalHollowActionList"/>
    <dgm:cxn modelId="{37B4C4D1-B254-4FC6-A701-705E8E5A9A59}" type="presParOf" srcId="{9D3F0795-2C9E-4938-9A75-52E2EC415747}" destId="{78717C74-FF01-4719-8D0D-3EC8CA121DFE}" srcOrd="1" destOrd="0" presId="urn:microsoft.com/office/officeart/2016/7/layout/VerticalHollowActionList"/>
    <dgm:cxn modelId="{797C17D5-1742-44DE-A295-CAB2857D32BD}" type="presParOf" srcId="{AE740409-619E-4BBE-A5B4-B05AFA1C53EA}" destId="{6971383C-BFE6-451E-8C48-5A181332E868}" srcOrd="5" destOrd="0" presId="urn:microsoft.com/office/officeart/2016/7/layout/VerticalHollowActionList"/>
    <dgm:cxn modelId="{4D7F6E38-3537-4487-8BDF-94DC708C5997}" type="presParOf" srcId="{AE740409-619E-4BBE-A5B4-B05AFA1C53EA}" destId="{4718674B-2AC6-44B8-B8A4-9B7ED0AD33C6}" srcOrd="6" destOrd="0" presId="urn:microsoft.com/office/officeart/2016/7/layout/VerticalHollowActionList"/>
    <dgm:cxn modelId="{CA6CCFFE-8C90-41EA-BC13-7AEED6987475}" type="presParOf" srcId="{4718674B-2AC6-44B8-B8A4-9B7ED0AD33C6}" destId="{9BF13ECB-2B97-4563-AF44-9C3C36993626}" srcOrd="0" destOrd="0" presId="urn:microsoft.com/office/officeart/2016/7/layout/VerticalHollowActionList"/>
    <dgm:cxn modelId="{0EF8978C-0644-4B66-B4FA-009A942F0496}" type="presParOf" srcId="{4718674B-2AC6-44B8-B8A4-9B7ED0AD33C6}" destId="{17BB1780-DC52-407B-818E-89C9889A850F}" srcOrd="1" destOrd="0" presId="urn:microsoft.com/office/officeart/2016/7/layout/VerticalHollowActionList"/>
    <dgm:cxn modelId="{BBDC8F5F-7218-4517-99D0-8ED3F4FD564E}" type="presParOf" srcId="{AE740409-619E-4BBE-A5B4-B05AFA1C53EA}" destId="{ADEE12C6-3AB4-40D9-9FDA-204C93861167}" srcOrd="7" destOrd="0" presId="urn:microsoft.com/office/officeart/2016/7/layout/VerticalHollowActionList"/>
    <dgm:cxn modelId="{C99E3092-C113-42E1-98F6-AF13B1919126}" type="presParOf" srcId="{AE740409-619E-4BBE-A5B4-B05AFA1C53EA}" destId="{30D1BE5B-18AA-4D0B-AD22-0F6FCFF35A78}" srcOrd="8" destOrd="0" presId="urn:microsoft.com/office/officeart/2016/7/layout/VerticalHollowActionList"/>
    <dgm:cxn modelId="{DD3F7F15-9E04-458F-9C15-2D82ECF5CE1B}" type="presParOf" srcId="{30D1BE5B-18AA-4D0B-AD22-0F6FCFF35A78}" destId="{D7DCCC00-F70F-4711-A9F6-A10B54FDADF1}" srcOrd="0" destOrd="0" presId="urn:microsoft.com/office/officeart/2016/7/layout/VerticalHollowActionList"/>
    <dgm:cxn modelId="{A750C6A0-CC4E-48B4-BEAF-505801F467A8}" type="presParOf" srcId="{30D1BE5B-18AA-4D0B-AD22-0F6FCFF35A78}" destId="{4D25B2C4-79C4-4B92-B3F7-F52EAF133BCE}" srcOrd="1" destOrd="0" presId="urn:microsoft.com/office/officeart/2016/7/layout/VerticalHollowActionList"/>
    <dgm:cxn modelId="{66893570-2124-4F8F-96F9-4F208FDFF356}" type="presParOf" srcId="{AE740409-619E-4BBE-A5B4-B05AFA1C53EA}" destId="{C58C0BF3-6A67-427D-8041-C50EC227A5E9}" srcOrd="9" destOrd="0" presId="urn:microsoft.com/office/officeart/2016/7/layout/VerticalHollowActionList"/>
    <dgm:cxn modelId="{1D4D5F2C-32F7-4F69-85AD-B7B01B4ED358}" type="presParOf" srcId="{AE740409-619E-4BBE-A5B4-B05AFA1C53EA}" destId="{7FBE1F4F-A34E-4273-8B7C-152DB8DDF012}" srcOrd="10" destOrd="0" presId="urn:microsoft.com/office/officeart/2016/7/layout/VerticalHollowActionList"/>
    <dgm:cxn modelId="{EE8A8F78-D051-4E58-920E-16C3CF7596FF}" type="presParOf" srcId="{7FBE1F4F-A34E-4273-8B7C-152DB8DDF012}" destId="{B7F41E14-EFA3-40F9-942F-A102A47B2D52}" srcOrd="0" destOrd="0" presId="urn:microsoft.com/office/officeart/2016/7/layout/VerticalHollowActionList"/>
    <dgm:cxn modelId="{3EBA1091-8E91-4BD0-8877-92BC93C08466}" type="presParOf" srcId="{7FBE1F4F-A34E-4273-8B7C-152DB8DDF012}" destId="{A333352F-BC0C-4307-93B7-2FA94CC9276D}" srcOrd="1" destOrd="0" presId="urn:microsoft.com/office/officeart/2016/7/layout/VerticalHollowActionList"/>
    <dgm:cxn modelId="{BF54C0E2-EA6A-429A-8FB4-E1738D80DCCE}" type="presParOf" srcId="{AE740409-619E-4BBE-A5B4-B05AFA1C53EA}" destId="{549917B6-3678-4B9F-8859-461D5B9769E9}" srcOrd="11" destOrd="0" presId="urn:microsoft.com/office/officeart/2016/7/layout/VerticalHollowActionList"/>
    <dgm:cxn modelId="{26D5F1A0-AC4C-4712-863E-8D74961965BD}" type="presParOf" srcId="{AE740409-619E-4BBE-A5B4-B05AFA1C53EA}" destId="{70868B85-6789-419F-B572-ECEC2DDFC021}" srcOrd="12" destOrd="0" presId="urn:microsoft.com/office/officeart/2016/7/layout/VerticalHollowActionList"/>
    <dgm:cxn modelId="{C70F1C94-27ED-4D07-B9E4-5B51E05668AF}" type="presParOf" srcId="{70868B85-6789-419F-B572-ECEC2DDFC021}" destId="{C6E74E1A-7855-456D-B6F2-315142BDC7B6}" srcOrd="0" destOrd="0" presId="urn:microsoft.com/office/officeart/2016/7/layout/VerticalHollowActionList"/>
    <dgm:cxn modelId="{B2FB5889-5AEA-41DD-8DE2-59C56A7932E3}" type="presParOf" srcId="{70868B85-6789-419F-B572-ECEC2DDFC021}" destId="{F7FBA105-0AA5-48E6-952D-2156751F1225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17C03-7EAD-4220-81F0-A90B6C60F267}">
      <dsp:nvSpPr>
        <dsp:cNvPr id="0" name=""/>
        <dsp:cNvSpPr/>
      </dsp:nvSpPr>
      <dsp:spPr>
        <a:xfrm>
          <a:off x="1253807" y="2611"/>
          <a:ext cx="5015229" cy="7563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Project Manager, Front-end </a:t>
          </a:r>
        </a:p>
      </dsp:txBody>
      <dsp:txXfrm>
        <a:off x="1253807" y="2611"/>
        <a:ext cx="5015229" cy="756372"/>
      </dsp:txXfrm>
    </dsp:sp>
    <dsp:sp modelId="{5EA0119B-7F82-4D36-A919-79A47F1BE358}">
      <dsp:nvSpPr>
        <dsp:cNvPr id="0" name=""/>
        <dsp:cNvSpPr/>
      </dsp:nvSpPr>
      <dsp:spPr>
        <a:xfrm>
          <a:off x="0" y="2611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Emily Burdick</a:t>
          </a:r>
        </a:p>
      </dsp:txBody>
      <dsp:txXfrm>
        <a:off x="0" y="2611"/>
        <a:ext cx="1253807" cy="756372"/>
      </dsp:txXfrm>
    </dsp:sp>
    <dsp:sp modelId="{5581684D-CE03-4B51-9EDA-3F5632AF92A4}">
      <dsp:nvSpPr>
        <dsp:cNvPr id="0" name=""/>
        <dsp:cNvSpPr/>
      </dsp:nvSpPr>
      <dsp:spPr>
        <a:xfrm>
          <a:off x="1253807" y="804366"/>
          <a:ext cx="5015229" cy="756372"/>
        </a:xfrm>
        <a:prstGeom prst="rect">
          <a:avLst/>
        </a:prstGeom>
        <a:solidFill>
          <a:schemeClr val="accent2">
            <a:hueOff val="-220562"/>
            <a:satOff val="249"/>
            <a:lumOff val="588"/>
            <a:alphaOff val="0"/>
          </a:schemeClr>
        </a:solidFill>
        <a:ln w="12700" cap="flat" cmpd="sng" algn="ctr">
          <a:solidFill>
            <a:schemeClr val="accent2">
              <a:hueOff val="-220562"/>
              <a:satOff val="24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Front-end Lead, </a:t>
          </a:r>
          <a:r>
            <a:rPr lang="en-US" sz="1700" kern="1200" dirty="0" err="1"/>
            <a:t>Git</a:t>
          </a:r>
          <a:endParaRPr lang="en-US" sz="1700" kern="1200" dirty="0"/>
        </a:p>
      </dsp:txBody>
      <dsp:txXfrm>
        <a:off x="1253807" y="804366"/>
        <a:ext cx="5015229" cy="756372"/>
      </dsp:txXfrm>
    </dsp:sp>
    <dsp:sp modelId="{4AA969D1-CE4B-458A-8A1D-F6FABC6DC07B}">
      <dsp:nvSpPr>
        <dsp:cNvPr id="0" name=""/>
        <dsp:cNvSpPr/>
      </dsp:nvSpPr>
      <dsp:spPr>
        <a:xfrm>
          <a:off x="0" y="804366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20562"/>
              <a:satOff val="24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Dennis </a:t>
          </a:r>
          <a:r>
            <a:rPr lang="en-US" sz="2000" kern="1200" dirty="0" err="1"/>
            <a:t>Adjei-Baah</a:t>
          </a:r>
          <a:endParaRPr lang="en-US" sz="2000" kern="1200" dirty="0"/>
        </a:p>
      </dsp:txBody>
      <dsp:txXfrm>
        <a:off x="0" y="804366"/>
        <a:ext cx="1253807" cy="756372"/>
      </dsp:txXfrm>
    </dsp:sp>
    <dsp:sp modelId="{78717C74-FF01-4719-8D0D-3EC8CA121DFE}">
      <dsp:nvSpPr>
        <dsp:cNvPr id="0" name=""/>
        <dsp:cNvSpPr/>
      </dsp:nvSpPr>
      <dsp:spPr>
        <a:xfrm>
          <a:off x="1253807" y="1606121"/>
          <a:ext cx="5015229" cy="756372"/>
        </a:xfrm>
        <a:prstGeom prst="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Back-end Lead, RESTful API</a:t>
          </a:r>
        </a:p>
      </dsp:txBody>
      <dsp:txXfrm>
        <a:off x="1253807" y="1606121"/>
        <a:ext cx="5015229" cy="756372"/>
      </dsp:txXfrm>
    </dsp:sp>
    <dsp:sp modelId="{07614C94-7495-4159-A9F8-93E455E20FCA}">
      <dsp:nvSpPr>
        <dsp:cNvPr id="0" name=""/>
        <dsp:cNvSpPr/>
      </dsp:nvSpPr>
      <dsp:spPr>
        <a:xfrm>
          <a:off x="0" y="1606121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Brett </a:t>
          </a:r>
          <a:r>
            <a:rPr lang="en-US" sz="2000" kern="1200" dirty="0" err="1"/>
            <a:t>Cusaac</a:t>
          </a:r>
          <a:endParaRPr lang="en-US" sz="2000" kern="1200" dirty="0"/>
        </a:p>
      </dsp:txBody>
      <dsp:txXfrm>
        <a:off x="0" y="1606121"/>
        <a:ext cx="1253807" cy="756372"/>
      </dsp:txXfrm>
    </dsp:sp>
    <dsp:sp modelId="{17BB1780-DC52-407B-818E-89C9889A850F}">
      <dsp:nvSpPr>
        <dsp:cNvPr id="0" name=""/>
        <dsp:cNvSpPr/>
      </dsp:nvSpPr>
      <dsp:spPr>
        <a:xfrm>
          <a:off x="1253807" y="2407876"/>
          <a:ext cx="5015229" cy="756372"/>
        </a:xfrm>
        <a:prstGeom prst="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Back-end, reporting, ETL</a:t>
          </a:r>
        </a:p>
      </dsp:txBody>
      <dsp:txXfrm>
        <a:off x="1253807" y="2407876"/>
        <a:ext cx="5015229" cy="756372"/>
      </dsp:txXfrm>
    </dsp:sp>
    <dsp:sp modelId="{9BF13ECB-2B97-4563-AF44-9C3C36993626}">
      <dsp:nvSpPr>
        <dsp:cNvPr id="0" name=""/>
        <dsp:cNvSpPr/>
      </dsp:nvSpPr>
      <dsp:spPr>
        <a:xfrm>
          <a:off x="0" y="2407876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Olaniyi</a:t>
          </a:r>
          <a:r>
            <a:rPr lang="en-US" sz="2000" kern="1200" dirty="0"/>
            <a:t> </a:t>
          </a:r>
          <a:r>
            <a:rPr lang="en-US" sz="2000" kern="1200" dirty="0" err="1"/>
            <a:t>Falomo</a:t>
          </a:r>
          <a:endParaRPr lang="en-US" sz="2000" kern="1200" dirty="0"/>
        </a:p>
      </dsp:txBody>
      <dsp:txXfrm>
        <a:off x="0" y="2407876"/>
        <a:ext cx="1253807" cy="756372"/>
      </dsp:txXfrm>
    </dsp:sp>
    <dsp:sp modelId="{4D25B2C4-79C4-4B92-B3F7-F52EAF133BCE}">
      <dsp:nvSpPr>
        <dsp:cNvPr id="0" name=""/>
        <dsp:cNvSpPr/>
      </dsp:nvSpPr>
      <dsp:spPr>
        <a:xfrm>
          <a:off x="1253807" y="3209631"/>
          <a:ext cx="5015229" cy="756372"/>
        </a:xfrm>
        <a:prstGeom prst="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Back-end, documentation</a:t>
          </a:r>
        </a:p>
      </dsp:txBody>
      <dsp:txXfrm>
        <a:off x="1253807" y="3209631"/>
        <a:ext cx="5015229" cy="756372"/>
      </dsp:txXfrm>
    </dsp:sp>
    <dsp:sp modelId="{D7DCCC00-F70F-4711-A9F6-A10B54FDADF1}">
      <dsp:nvSpPr>
        <dsp:cNvPr id="0" name=""/>
        <dsp:cNvSpPr/>
      </dsp:nvSpPr>
      <dsp:spPr>
        <a:xfrm>
          <a:off x="0" y="3209631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Matt Harrison</a:t>
          </a:r>
        </a:p>
      </dsp:txBody>
      <dsp:txXfrm>
        <a:off x="0" y="3209631"/>
        <a:ext cx="1253807" cy="756372"/>
      </dsp:txXfrm>
    </dsp:sp>
    <dsp:sp modelId="{A333352F-BC0C-4307-93B7-2FA94CC9276D}">
      <dsp:nvSpPr>
        <dsp:cNvPr id="0" name=""/>
        <dsp:cNvSpPr/>
      </dsp:nvSpPr>
      <dsp:spPr>
        <a:xfrm>
          <a:off x="1253807" y="4011385"/>
          <a:ext cx="5015229" cy="756372"/>
        </a:xfrm>
        <a:prstGeom prst="rect">
          <a:avLst/>
        </a:prstGeom>
        <a:solidFill>
          <a:schemeClr val="accent2">
            <a:hueOff val="-1102811"/>
            <a:satOff val="1243"/>
            <a:lumOff val="2942"/>
            <a:alphaOff val="0"/>
          </a:schemeClr>
        </a:solidFill>
        <a:ln w="12700" cap="flat" cmpd="sng" algn="ctr">
          <a:solidFill>
            <a:schemeClr val="accent2">
              <a:hueOff val="-1102811"/>
              <a:satOff val="1243"/>
              <a:lumOff val="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Back-end, Front-end, documentation</a:t>
          </a:r>
        </a:p>
      </dsp:txBody>
      <dsp:txXfrm>
        <a:off x="1253807" y="4011385"/>
        <a:ext cx="5015229" cy="756372"/>
      </dsp:txXfrm>
    </dsp:sp>
    <dsp:sp modelId="{B7F41E14-EFA3-40F9-942F-A102A47B2D52}">
      <dsp:nvSpPr>
        <dsp:cNvPr id="0" name=""/>
        <dsp:cNvSpPr/>
      </dsp:nvSpPr>
      <dsp:spPr>
        <a:xfrm>
          <a:off x="0" y="4011385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02811"/>
              <a:satOff val="1243"/>
              <a:lumOff val="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Allison Ivey</a:t>
          </a:r>
        </a:p>
      </dsp:txBody>
      <dsp:txXfrm>
        <a:off x="0" y="4011385"/>
        <a:ext cx="1253807" cy="756372"/>
      </dsp:txXfrm>
    </dsp:sp>
    <dsp:sp modelId="{F7FBA105-0AA5-48E6-952D-2156751F1225}">
      <dsp:nvSpPr>
        <dsp:cNvPr id="0" name=""/>
        <dsp:cNvSpPr/>
      </dsp:nvSpPr>
      <dsp:spPr>
        <a:xfrm>
          <a:off x="1253807" y="4813140"/>
          <a:ext cx="5015229" cy="756372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309" tIns="192119" rIns="97309" bIns="1921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Front-end, reporting</a:t>
          </a:r>
        </a:p>
      </dsp:txBody>
      <dsp:txXfrm>
        <a:off x="1253807" y="4813140"/>
        <a:ext cx="5015229" cy="756372"/>
      </dsp:txXfrm>
    </dsp:sp>
    <dsp:sp modelId="{C6E74E1A-7855-456D-B6F2-315142BDC7B6}">
      <dsp:nvSpPr>
        <dsp:cNvPr id="0" name=""/>
        <dsp:cNvSpPr/>
      </dsp:nvSpPr>
      <dsp:spPr>
        <a:xfrm>
          <a:off x="0" y="4813140"/>
          <a:ext cx="1253807" cy="756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347" tIns="74713" rIns="66347" bIns="7471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Raj </a:t>
          </a:r>
          <a:r>
            <a:rPr lang="en-US" sz="2000" kern="1200" dirty="0" err="1"/>
            <a:t>Khanal</a:t>
          </a:r>
          <a:endParaRPr lang="en-US" sz="2000" kern="1200" dirty="0"/>
        </a:p>
      </dsp:txBody>
      <dsp:txXfrm>
        <a:off x="0" y="4813140"/>
        <a:ext cx="1253807" cy="756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A46C6-A7AC-415C-94A5-BEA2443EA4D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44D20-8C5B-45C0-A67D-F5AF31DE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8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44D20-8C5B-45C0-A67D-F5AF31DE3E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3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25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5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5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0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6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3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3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23DF1-1048-0F4C-B696-64CE441754C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178A2-8E80-9847-816D-BE414AEB2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cusaac.com/frontend/#!/dashboar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nnovation lab johnson city t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Innovation Lab Project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>
              <a:lnSpc>
                <a:spcPct val="70000"/>
              </a:lnSpc>
            </a:pPr>
            <a:r>
              <a:rPr lang="en-US" sz="1100"/>
              <a:t>Team #NoFinal:</a:t>
            </a:r>
          </a:p>
          <a:p>
            <a:pPr algn="l">
              <a:lnSpc>
                <a:spcPct val="70000"/>
              </a:lnSpc>
            </a:pPr>
            <a:r>
              <a:rPr lang="en-US" sz="1100"/>
              <a:t>Project Manager: Emily Burdick </a:t>
            </a:r>
          </a:p>
          <a:p>
            <a:pPr algn="l">
              <a:lnSpc>
                <a:spcPct val="70000"/>
              </a:lnSpc>
            </a:pPr>
            <a:r>
              <a:rPr lang="en-US" sz="1100"/>
              <a:t>Dennis Adjei-Baah, Brett Cusaac, Olaniyi Falomo, Matt Harrison, Allison Ivey, Raj Khanal</a:t>
            </a:r>
          </a:p>
          <a:p>
            <a:pPr algn="l">
              <a:lnSpc>
                <a:spcPct val="70000"/>
              </a:lnSpc>
            </a:pPr>
            <a:r>
              <a:rPr lang="en-US" sz="1100"/>
              <a:t>(introduce the team on this slide) (delete red text in final version)</a:t>
            </a:r>
          </a:p>
        </p:txBody>
      </p:sp>
    </p:spTree>
    <p:extLst>
      <p:ext uri="{BB962C8B-B14F-4D97-AF65-F5344CB8AC3E}">
        <p14:creationId xmlns:p14="http://schemas.microsoft.com/office/powerpoint/2010/main" val="907700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14939" y="1820333"/>
            <a:ext cx="4216905" cy="40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We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Technologies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Angular / dynamic web development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Git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MySQL 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Stored procedures</a:t>
            </a:r>
          </a:p>
          <a:p>
            <a:r>
              <a:rPr lang="en-US" sz="2000">
                <a:solidFill>
                  <a:schemeClr val="bg1"/>
                </a:solidFill>
              </a:rPr>
              <a:t>Teamwork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How to lead, follow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Collaboration tools:  Taiga.io, Slack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7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challen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/>
              <a:t>Challenges Overcome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 dirty="0"/>
              <a:t>How to correctly model Referrals in a relational database</a:t>
            </a:r>
          </a:p>
          <a:p>
            <a:r>
              <a:rPr lang="en-US" sz="1800" dirty="0"/>
              <a:t>Modeling individuals and companies </a:t>
            </a:r>
            <a:r>
              <a:rPr lang="mr-IN" sz="1800" dirty="0"/>
              <a:t>–</a:t>
            </a:r>
            <a:r>
              <a:rPr lang="en-US" sz="1800" dirty="0"/>
              <a:t> using strong/weak paradigm</a:t>
            </a:r>
          </a:p>
          <a:p>
            <a:r>
              <a:rPr lang="en-US" sz="1800" dirty="0"/>
              <a:t>Learning new technologies in a short time-frame</a:t>
            </a:r>
          </a:p>
        </p:txBody>
      </p:sp>
    </p:spTree>
    <p:extLst>
      <p:ext uri="{BB962C8B-B14F-4D97-AF65-F5344CB8AC3E}">
        <p14:creationId xmlns:p14="http://schemas.microsoft.com/office/powerpoint/2010/main" val="52849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1266" name="Picture 2" descr="Image result for demo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" b="2534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r="18319" b="1"/>
          <a:stretch/>
        </p:blipFill>
        <p:spPr bwMode="auto">
          <a:xfrm>
            <a:off x="20" y="10"/>
            <a:ext cx="46397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We Did Differently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Customer survey </a:t>
            </a:r>
            <a:r>
              <a:rPr lang="mr-IN" sz="2000">
                <a:solidFill>
                  <a:schemeClr val="bg1"/>
                </a:solidFill>
              </a:rPr>
              <a:t>–</a:t>
            </a:r>
            <a:r>
              <a:rPr lang="en-US" sz="2000">
                <a:solidFill>
                  <a:schemeClr val="bg1"/>
                </a:solidFill>
              </a:rPr>
              <a:t> separate clients from admin system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Client mentioned security concerns with sensitive data</a:t>
            </a:r>
          </a:p>
          <a:p>
            <a:pPr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Group organization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Larger group: need for more formal organization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Functional teams</a:t>
            </a:r>
          </a:p>
          <a:p>
            <a:pPr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Data visualization with quick filtering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Dynamic graphs</a:t>
            </a:r>
          </a:p>
          <a:p>
            <a:pPr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Met with client outside of in-class presentation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Reviewed design in person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Gathered feedback</a:t>
            </a:r>
          </a:p>
        </p:txBody>
      </p:sp>
    </p:spTree>
    <p:extLst>
      <p:ext uri="{BB962C8B-B14F-4D97-AF65-F5344CB8AC3E}">
        <p14:creationId xmlns:p14="http://schemas.microsoft.com/office/powerpoint/2010/main" val="154903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good results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/>
              <a:t>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/>
              <a:t>Followed database life cycle from conceptual to implementation</a:t>
            </a:r>
          </a:p>
          <a:p>
            <a:r>
              <a:rPr lang="en-US" sz="1800"/>
              <a:t>Created reporting system in short amount of time</a:t>
            </a:r>
          </a:p>
          <a:p>
            <a:r>
              <a:rPr lang="en-US" sz="1800"/>
              <a:t>Learned:</a:t>
            </a:r>
          </a:p>
          <a:p>
            <a:pPr lvl="1"/>
            <a:r>
              <a:rPr lang="en-US" sz="1800"/>
              <a:t>New technologies</a:t>
            </a:r>
          </a:p>
          <a:p>
            <a:pPr lvl="1"/>
            <a:r>
              <a:rPr lang="en-US" sz="1800"/>
              <a:t>Data-first design</a:t>
            </a:r>
          </a:p>
          <a:p>
            <a:pPr lvl="1"/>
            <a:r>
              <a:rPr lang="en-US" sz="1800"/>
              <a:t>Working with a larger team</a:t>
            </a:r>
          </a:p>
          <a:p>
            <a:r>
              <a:rPr lang="en-US" sz="1800"/>
              <a:t>Project went well </a:t>
            </a:r>
            <a:r>
              <a:rPr lang="mr-IN" sz="1800"/>
              <a:t>–</a:t>
            </a:r>
            <a:r>
              <a:rPr lang="en-US" sz="1800"/>
              <a:t> few complaints</a:t>
            </a:r>
          </a:p>
          <a:p>
            <a:r>
              <a:rPr lang="en-US" sz="1800"/>
              <a:t>Team enjoyed working on this project</a:t>
            </a:r>
          </a:p>
        </p:txBody>
      </p:sp>
    </p:spTree>
    <p:extLst>
      <p:ext uri="{BB962C8B-B14F-4D97-AF65-F5344CB8AC3E}">
        <p14:creationId xmlns:p14="http://schemas.microsoft.com/office/powerpoint/2010/main" val="818030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Rectangle 143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4338" name="Picture 2" descr="Image result for ques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00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163" y="3050435"/>
            <a:ext cx="3720353" cy="757130"/>
          </a:xfrm>
          <a:ln w="25400" cap="sq">
            <a:solidFill>
              <a:srgbClr val="FFFFF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Team Responsibilities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Technologies Used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What Went Well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What Needed Improvement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What We Learned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Demo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What We Did Differently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6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9459" y="642938"/>
            <a:ext cx="367080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 Responsibilities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774296"/>
              </p:ext>
            </p:extLst>
          </p:nvPr>
        </p:nvGraphicFramePr>
        <p:xfrm>
          <a:off x="642938" y="642938"/>
          <a:ext cx="626903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05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2194" y="2610718"/>
            <a:ext cx="6259807" cy="4252574"/>
          </a:xfrm>
          <a:custGeom>
            <a:avLst/>
            <a:gdLst>
              <a:gd name="connsiteX0" fmla="*/ 0 w 6259807"/>
              <a:gd name="connsiteY0" fmla="*/ 0 h 4252574"/>
              <a:gd name="connsiteX1" fmla="*/ 6259807 w 6259807"/>
              <a:gd name="connsiteY1" fmla="*/ 0 h 4252574"/>
              <a:gd name="connsiteX2" fmla="*/ 6259807 w 6259807"/>
              <a:gd name="connsiteY2" fmla="*/ 4252574 h 4252574"/>
              <a:gd name="connsiteX3" fmla="*/ 896549 w 6259807"/>
              <a:gd name="connsiteY3" fmla="*/ 4252574 h 4252574"/>
              <a:gd name="connsiteX4" fmla="*/ 2866576 w 6259807"/>
              <a:gd name="connsiteY4" fmla="*/ 952 h 4252574"/>
              <a:gd name="connsiteX5" fmla="*/ 0 w 6259807"/>
              <a:gd name="connsiteY5" fmla="*/ 95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9807" h="4252574">
                <a:moveTo>
                  <a:pt x="0" y="0"/>
                </a:moveTo>
                <a:lnTo>
                  <a:pt x="6259807" y="0"/>
                </a:lnTo>
                <a:lnTo>
                  <a:pt x="6259807" y="4252574"/>
                </a:lnTo>
                <a:lnTo>
                  <a:pt x="896549" y="4252574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610718"/>
            <a:ext cx="8624908" cy="4252574"/>
          </a:xfrm>
          <a:custGeom>
            <a:avLst/>
            <a:gdLst>
              <a:gd name="connsiteX0" fmla="*/ 0 w 8624908"/>
              <a:gd name="connsiteY0" fmla="*/ 4252574 h 4252574"/>
              <a:gd name="connsiteX1" fmla="*/ 1053646 w 8624908"/>
              <a:gd name="connsiteY1" fmla="*/ 4252574 h 4252574"/>
              <a:gd name="connsiteX2" fmla="*/ 1053646 w 8624908"/>
              <a:gd name="connsiteY2" fmla="*/ 4252098 h 4252574"/>
              <a:gd name="connsiteX3" fmla="*/ 8624908 w 8624908"/>
              <a:gd name="connsiteY3" fmla="*/ 4252098 h 4252574"/>
              <a:gd name="connsiteX4" fmla="*/ 6654660 w 8624908"/>
              <a:gd name="connsiteY4" fmla="*/ 0 h 4252574"/>
              <a:gd name="connsiteX5" fmla="*/ 1053646 w 8624908"/>
              <a:gd name="connsiteY5" fmla="*/ 0 h 4252574"/>
              <a:gd name="connsiteX6" fmla="*/ 1053646 w 8624908"/>
              <a:gd name="connsiteY6" fmla="*/ 5292 h 4252574"/>
              <a:gd name="connsiteX7" fmla="*/ 0 w 8624908"/>
              <a:gd name="connsiteY7" fmla="*/ 529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24908" h="4252574">
                <a:moveTo>
                  <a:pt x="0" y="4252574"/>
                </a:moveTo>
                <a:lnTo>
                  <a:pt x="1053646" y="4252574"/>
                </a:lnTo>
                <a:lnTo>
                  <a:pt x="1053646" y="4252098"/>
                </a:lnTo>
                <a:lnTo>
                  <a:pt x="8624908" y="4252098"/>
                </a:lnTo>
                <a:lnTo>
                  <a:pt x="6654660" y="0"/>
                </a:lnTo>
                <a:lnTo>
                  <a:pt x="1053646" y="0"/>
                </a:lnTo>
                <a:lnTo>
                  <a:pt x="1053646" y="5292"/>
                </a:lnTo>
                <a:lnTo>
                  <a:pt x="0" y="529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0" name="Picture 8" descr="Image result for Angular JS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9799" y="535575"/>
            <a:ext cx="2112433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8267" y="3599644"/>
            <a:ext cx="3389906" cy="2614889"/>
          </a:xfrm>
        </p:spPr>
        <p:txBody>
          <a:bodyPr>
            <a:normAutofit/>
          </a:bodyPr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70746"/>
            <a:ext cx="5972033" cy="3010646"/>
          </a:xfrm>
        </p:spPr>
        <p:txBody>
          <a:bodyPr anchor="t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Back-end: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DBMS: MySQL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RESTful API in PHP</a:t>
            </a:r>
          </a:p>
          <a:p>
            <a:pPr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Front-end: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Reporting / CRUD:  Angular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Excel PivotTable</a:t>
            </a:r>
          </a:p>
          <a:p>
            <a:pPr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Other: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Diagramming:  LucidChart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Version control: Bitbucket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Project management:  Taiga.io</a:t>
            </a:r>
          </a:p>
          <a:p>
            <a:pPr lvl="1">
              <a:lnSpc>
                <a:spcPct val="70000"/>
              </a:lnSpc>
            </a:pPr>
            <a:r>
              <a:rPr lang="en-US" sz="1700">
                <a:solidFill>
                  <a:schemeClr val="bg1"/>
                </a:solidFill>
              </a:rPr>
              <a:t>Team communication:  Slack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236830" y="375035"/>
            <a:ext cx="12211994" cy="2205537"/>
            <a:chOff x="-236830" y="375035"/>
            <a:chExt cx="12211994" cy="2205537"/>
          </a:xfrm>
        </p:grpSpPr>
        <p:pic>
          <p:nvPicPr>
            <p:cNvPr id="3084" name="Picture 12" descr="Image result for bitbucket logo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22330" y="795128"/>
              <a:ext cx="3361114" cy="1587451"/>
            </a:xfrm>
            <a:custGeom>
              <a:avLst/>
              <a:gdLst>
                <a:gd name="connsiteX0" fmla="*/ 0 w 4636009"/>
                <a:gd name="connsiteY0" fmla="*/ 0 h 5032375"/>
                <a:gd name="connsiteX1" fmla="*/ 4636009 w 4636009"/>
                <a:gd name="connsiteY1" fmla="*/ 0 h 5032375"/>
                <a:gd name="connsiteX2" fmla="*/ 4636009 w 4636009"/>
                <a:gd name="connsiteY2" fmla="*/ 5032375 h 5032375"/>
                <a:gd name="connsiteX3" fmla="*/ 0 w 4636009"/>
                <a:gd name="connsiteY3" fmla="*/ 5032375 h 503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6009" h="5032375">
                  <a:moveTo>
                    <a:pt x="0" y="0"/>
                  </a:moveTo>
                  <a:lnTo>
                    <a:pt x="4636009" y="0"/>
                  </a:lnTo>
                  <a:lnTo>
                    <a:pt x="4636009" y="5032375"/>
                  </a:lnTo>
                  <a:lnTo>
                    <a:pt x="0" y="5032375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Image result for lucid charts log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90455" y="375035"/>
              <a:ext cx="2132976" cy="213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Image result for bitbucket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1725" y="597133"/>
              <a:ext cx="1983439" cy="198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Image result for Taiga log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6830" y="728606"/>
              <a:ext cx="2516178" cy="142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PHP logo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06587" y="668631"/>
              <a:ext cx="2405634" cy="184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530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eam wor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92985" y="2538875"/>
            <a:ext cx="4260814" cy="25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Went Well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Team communication: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Weekly meetings / stand-ups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Constant communication through Slack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Willingness to debate and compromise</a:t>
            </a:r>
          </a:p>
          <a:p>
            <a:pPr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Team participation: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Functional teams for front-end, back-end</a:t>
            </a:r>
          </a:p>
          <a:p>
            <a:pPr lvl="2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Pair programming as needed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Active leadership:  educators and managers</a:t>
            </a:r>
          </a:p>
          <a:p>
            <a:pPr lvl="1">
              <a:lnSpc>
                <a:spcPct val="80000"/>
              </a:lnSpc>
            </a:pPr>
            <a:r>
              <a:rPr lang="en-US" sz="1700">
                <a:solidFill>
                  <a:schemeClr val="bg1"/>
                </a:solidFill>
              </a:rPr>
              <a:t>All team members contributed</a:t>
            </a:r>
          </a:p>
        </p:txBody>
      </p:sp>
    </p:spTree>
    <p:extLst>
      <p:ext uri="{BB962C8B-B14F-4D97-AF65-F5344CB8AC3E}">
        <p14:creationId xmlns:p14="http://schemas.microsoft.com/office/powerpoint/2010/main" val="142166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team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r="26503" b="-1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Went Well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Development process: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Met with clients and clarified design 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Gathered and researched additional information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Followed database life cycle</a:t>
            </a:r>
          </a:p>
          <a:p>
            <a:pPr lvl="2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Taiga.io helped organize tasks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Opportunity to learn new technologies</a:t>
            </a:r>
          </a:p>
          <a:p>
            <a:pPr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Final product: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Back-end technology works well:  MySQL, RESTful API</a:t>
            </a:r>
          </a:p>
          <a:p>
            <a:pPr lvl="1">
              <a:lnSpc>
                <a:spcPct val="80000"/>
              </a:lnSpc>
            </a:pPr>
            <a:r>
              <a:rPr lang="en-US" sz="2200">
                <a:solidFill>
                  <a:schemeClr val="bg1"/>
                </a:solidFill>
              </a:rPr>
              <a:t>Front-end:  clean design, dynamic, looks nice</a:t>
            </a:r>
          </a:p>
          <a:p>
            <a:pPr>
              <a:lnSpc>
                <a:spcPct val="80000"/>
              </a:lnSpc>
            </a:pPr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7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issed targ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r="33757"/>
          <a:stretch/>
        </p:blipFill>
        <p:spPr bwMode="auto">
          <a:xfrm>
            <a:off x="7555991" y="1690688"/>
            <a:ext cx="4636009" cy="5167312"/>
          </a:xfrm>
          <a:custGeom>
            <a:avLst/>
            <a:gdLst>
              <a:gd name="connsiteX0" fmla="*/ 0 w 4636009"/>
              <a:gd name="connsiteY0" fmla="*/ 0 h 5167312"/>
              <a:gd name="connsiteX1" fmla="*/ 4636009 w 4636009"/>
              <a:gd name="connsiteY1" fmla="*/ 0 h 5167312"/>
              <a:gd name="connsiteX2" fmla="*/ 4636009 w 4636009"/>
              <a:gd name="connsiteY2" fmla="*/ 5167312 h 5167312"/>
              <a:gd name="connsiteX3" fmla="*/ 276091 w 4636009"/>
              <a:gd name="connsiteY3" fmla="*/ 5167312 h 5167312"/>
              <a:gd name="connsiteX4" fmla="*/ 2669970 w 4636009"/>
              <a:gd name="connsiteY4" fmla="*/ 952 h 5167312"/>
              <a:gd name="connsiteX5" fmla="*/ 0 w 4636009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6009" h="5167312">
                <a:moveTo>
                  <a:pt x="0" y="0"/>
                </a:moveTo>
                <a:lnTo>
                  <a:pt x="4636009" y="0"/>
                </a:lnTo>
                <a:lnTo>
                  <a:pt x="4636009" y="5167312"/>
                </a:lnTo>
                <a:lnTo>
                  <a:pt x="276091" y="5167312"/>
                </a:lnTo>
                <a:lnTo>
                  <a:pt x="2669970" y="952"/>
                </a:lnTo>
                <a:lnTo>
                  <a:pt x="0" y="95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8" name="Freeform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0"/>
            <a:ext cx="10052100" cy="5166360"/>
          </a:xfrm>
          <a:custGeom>
            <a:avLst/>
            <a:gdLst>
              <a:gd name="connsiteX0" fmla="*/ 0 w 9786594"/>
              <a:gd name="connsiteY0" fmla="*/ 0 h 5032376"/>
              <a:gd name="connsiteX1" fmla="*/ 2130696 w 9786594"/>
              <a:gd name="connsiteY1" fmla="*/ 0 h 5032376"/>
              <a:gd name="connsiteX2" fmla="*/ 4685057 w 9786594"/>
              <a:gd name="connsiteY2" fmla="*/ 0 h 5032376"/>
              <a:gd name="connsiteX3" fmla="*/ 6291520 w 9786594"/>
              <a:gd name="connsiteY3" fmla="*/ 0 h 5032376"/>
              <a:gd name="connsiteX4" fmla="*/ 7449885 w 9786594"/>
              <a:gd name="connsiteY4" fmla="*/ 0 h 5032376"/>
              <a:gd name="connsiteX5" fmla="*/ 7455943 w 9786594"/>
              <a:gd name="connsiteY5" fmla="*/ 0 h 5032376"/>
              <a:gd name="connsiteX6" fmla="*/ 9786594 w 9786594"/>
              <a:gd name="connsiteY6" fmla="*/ 5032376 h 5032376"/>
              <a:gd name="connsiteX7" fmla="*/ 0 w 9786594"/>
              <a:gd name="connsiteY7" fmla="*/ 5032376 h 503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6594" h="5032376">
                <a:moveTo>
                  <a:pt x="0" y="0"/>
                </a:moveTo>
                <a:lnTo>
                  <a:pt x="2130696" y="0"/>
                </a:lnTo>
                <a:lnTo>
                  <a:pt x="4685057" y="0"/>
                </a:lnTo>
                <a:lnTo>
                  <a:pt x="6291520" y="0"/>
                </a:lnTo>
                <a:lnTo>
                  <a:pt x="7449885" y="0"/>
                </a:lnTo>
                <a:lnTo>
                  <a:pt x="7455943" y="0"/>
                </a:lnTo>
                <a:lnTo>
                  <a:pt x="9786594" y="5032376"/>
                </a:lnTo>
                <a:lnTo>
                  <a:pt x="0" y="50323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What Needed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6588625" cy="406598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Time constraints: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Finding time for full team to meet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Everyone busy:  making time to develop system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Additional time for education on technologies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More time to add additional functionality to system</a:t>
            </a:r>
          </a:p>
          <a:p>
            <a:r>
              <a:rPr lang="en-US" sz="2000">
                <a:solidFill>
                  <a:schemeClr val="bg1"/>
                </a:solidFill>
              </a:rPr>
              <a:t>Functional teams limited chances to work with all technologies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Front-end team had little MySQL exposure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Back-end team had few Angular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9279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learning cur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089" y="3238179"/>
            <a:ext cx="3382672" cy="28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0"/>
            <a:ext cx="10052100" cy="5166360"/>
          </a:xfrm>
          <a:custGeom>
            <a:avLst/>
            <a:gdLst>
              <a:gd name="connsiteX0" fmla="*/ 0 w 9786594"/>
              <a:gd name="connsiteY0" fmla="*/ 0 h 5032376"/>
              <a:gd name="connsiteX1" fmla="*/ 2130696 w 9786594"/>
              <a:gd name="connsiteY1" fmla="*/ 0 h 5032376"/>
              <a:gd name="connsiteX2" fmla="*/ 4685057 w 9786594"/>
              <a:gd name="connsiteY2" fmla="*/ 0 h 5032376"/>
              <a:gd name="connsiteX3" fmla="*/ 6291520 w 9786594"/>
              <a:gd name="connsiteY3" fmla="*/ 0 h 5032376"/>
              <a:gd name="connsiteX4" fmla="*/ 7449885 w 9786594"/>
              <a:gd name="connsiteY4" fmla="*/ 0 h 5032376"/>
              <a:gd name="connsiteX5" fmla="*/ 7455943 w 9786594"/>
              <a:gd name="connsiteY5" fmla="*/ 0 h 5032376"/>
              <a:gd name="connsiteX6" fmla="*/ 9786594 w 9786594"/>
              <a:gd name="connsiteY6" fmla="*/ 5032376 h 5032376"/>
              <a:gd name="connsiteX7" fmla="*/ 0 w 9786594"/>
              <a:gd name="connsiteY7" fmla="*/ 5032376 h 503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6594" h="5032376">
                <a:moveTo>
                  <a:pt x="0" y="0"/>
                </a:moveTo>
                <a:lnTo>
                  <a:pt x="2130696" y="0"/>
                </a:lnTo>
                <a:lnTo>
                  <a:pt x="4685057" y="0"/>
                </a:lnTo>
                <a:lnTo>
                  <a:pt x="6291520" y="0"/>
                </a:lnTo>
                <a:lnTo>
                  <a:pt x="7449885" y="0"/>
                </a:lnTo>
                <a:lnTo>
                  <a:pt x="7455943" y="0"/>
                </a:lnTo>
                <a:lnTo>
                  <a:pt x="9786594" y="5032376"/>
                </a:lnTo>
                <a:lnTo>
                  <a:pt x="0" y="50323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Needed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6588625" cy="406598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Git learning curve</a:t>
            </a:r>
          </a:p>
          <a:p>
            <a:r>
              <a:rPr lang="en-US" sz="2000">
                <a:solidFill>
                  <a:schemeClr val="bg1"/>
                </a:solidFill>
              </a:rPr>
              <a:t>Angular learning curve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Conceptual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Implementation</a:t>
            </a:r>
          </a:p>
          <a:p>
            <a:r>
              <a:rPr lang="en-US" sz="2000">
                <a:solidFill>
                  <a:schemeClr val="bg1"/>
                </a:solidFill>
              </a:rPr>
              <a:t>Re-evaluate front-end technology stack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Overcomplicated with Node.js, Grunt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8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" t="25886" r="9047" b="1322"/>
          <a:stretch/>
        </p:blipFill>
        <p:spPr bwMode="auto">
          <a:xfrm>
            <a:off x="-679519" y="0"/>
            <a:ext cx="12957243" cy="81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4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/>
              <a:t>What We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800"/>
              <a:t>Data-first design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Design and data evolve during implementation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Importance of database design in overall system</a:t>
            </a:r>
          </a:p>
          <a:p>
            <a:pPr>
              <a:lnSpc>
                <a:spcPct val="80000"/>
              </a:lnSpc>
            </a:pPr>
            <a:r>
              <a:rPr lang="en-US" sz="1800"/>
              <a:t>Modeling complex relationships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Referrals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Not all relationships binary 1:N</a:t>
            </a:r>
          </a:p>
          <a:p>
            <a:pPr>
              <a:lnSpc>
                <a:spcPct val="80000"/>
              </a:lnSpc>
            </a:pPr>
            <a:r>
              <a:rPr lang="en-US" sz="1800"/>
              <a:t>Database life cycle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Refresh helpful for most of team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Difference between conceptual vs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1045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512</Words>
  <Application>Microsoft Office PowerPoint</Application>
  <PresentationFormat>Widescreen</PresentationFormat>
  <Paragraphs>121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Mangal</vt:lpstr>
      <vt:lpstr>Office Theme</vt:lpstr>
      <vt:lpstr>Innovation Lab Project</vt:lpstr>
      <vt:lpstr>Topics</vt:lpstr>
      <vt:lpstr>Team Responsibilities</vt:lpstr>
      <vt:lpstr>Technologies Used</vt:lpstr>
      <vt:lpstr>What Went Well</vt:lpstr>
      <vt:lpstr>What Went Well</vt:lpstr>
      <vt:lpstr>What Needed Improvement</vt:lpstr>
      <vt:lpstr>What Needed Improvement</vt:lpstr>
      <vt:lpstr>What We Learned</vt:lpstr>
      <vt:lpstr>What We Learned</vt:lpstr>
      <vt:lpstr>Challenges Overcome</vt:lpstr>
      <vt:lpstr>PowerPoint Presentation</vt:lpstr>
      <vt:lpstr>What We Did Differently</vt:lpstr>
      <vt:lpstr>Results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Lab Project</dc:title>
  <dc:creator>Harrison, Matthew</dc:creator>
  <cp:lastModifiedBy>Allison Ivey</cp:lastModifiedBy>
  <cp:revision>48</cp:revision>
  <dcterms:created xsi:type="dcterms:W3CDTF">2017-04-23T18:54:35Z</dcterms:created>
  <dcterms:modified xsi:type="dcterms:W3CDTF">2017-04-25T15:01:20Z</dcterms:modified>
</cp:coreProperties>
</file>